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7" r:id="rId2"/>
    <p:sldId id="258" r:id="rId3"/>
    <p:sldId id="260" r:id="rId4"/>
    <p:sldId id="261" r:id="rId5"/>
    <p:sldId id="279" r:id="rId6"/>
    <p:sldId id="275" r:id="rId7"/>
    <p:sldId id="278" r:id="rId8"/>
    <p:sldId id="284" r:id="rId9"/>
    <p:sldId id="285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7714" autoAdjust="0"/>
  </p:normalViewPr>
  <p:slideViewPr>
    <p:cSldViewPr>
      <p:cViewPr varScale="1">
        <p:scale>
          <a:sx n="75" d="100"/>
          <a:sy n="75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3F54C-781A-4666-8905-7748707CF87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19837-4C5F-46A9-8E1A-9B240A7A46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721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A66B82-E30B-4FDB-8C3E-1654765431F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D4BCB3-F166-4224-BC21-09A8AF1FD4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872207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 комбинированного вида №12 МО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Ейский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Жеребцова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Ирина Павловна, воспитатель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225665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Организованная  образовательная деятельность.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Тема: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«Знает весь свет – тверже русских нет».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Приоритетная образовательная область «Речевое развитие».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Интегрируемые образовательные области программы: «Социально – коммуникативное развитие», «Познавательное развитие».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98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Я желаю вам счастья и добра, мирного неба над головой!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О чем нам рассказывает Георгиевская лента?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- О ком мы должны помнить?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- О чем мы должны помнить?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Всем, чем сильны мы,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Всем, чем крылаты,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Всем, что нам дорого,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Всем, чем богаты: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Песней и словом,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Силой и властью –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Будем бороться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за мирное счастье!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0943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Дидактическая  игра «Скажи, сколько?»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76" y="1316852"/>
            <a:ext cx="2497460" cy="23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01" y="1514581"/>
            <a:ext cx="3623642" cy="187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81" y="3559008"/>
            <a:ext cx="230425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899" y="1844824"/>
            <a:ext cx="2763689" cy="206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20" y="3679108"/>
            <a:ext cx="3479204" cy="212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899" y="4194470"/>
            <a:ext cx="2381249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35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Дидактическая игра «Кто служит в армии?»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Кто</a:t>
            </a:r>
            <a:r>
              <a:rPr lang="ru-RU" dirty="0" smtClean="0"/>
              <a:t> </a:t>
            </a:r>
            <a:r>
              <a:rPr lang="ru-RU" dirty="0"/>
              <a:t>служит в </a:t>
            </a:r>
            <a:r>
              <a:rPr lang="ru-RU" dirty="0" smtClean="0"/>
              <a:t>армии?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Кому</a:t>
            </a:r>
            <a:r>
              <a:rPr lang="ru-RU" dirty="0" smtClean="0"/>
              <a:t> </a:t>
            </a:r>
            <a:r>
              <a:rPr lang="ru-RU" dirty="0"/>
              <a:t>дарят подарки в праздник?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Кем</a:t>
            </a:r>
            <a:r>
              <a:rPr lang="ru-RU" dirty="0" smtClean="0"/>
              <a:t> </a:t>
            </a:r>
            <a:r>
              <a:rPr lang="ru-RU" dirty="0"/>
              <a:t>гордимся мы и вся наша </a:t>
            </a:r>
            <a:r>
              <a:rPr lang="ru-RU" dirty="0" smtClean="0"/>
              <a:t>страна</a:t>
            </a:r>
            <a:r>
              <a:rPr lang="ru-RU" dirty="0"/>
              <a:t>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О </a:t>
            </a:r>
            <a:r>
              <a:rPr lang="ru-RU" b="1" dirty="0">
                <a:solidFill>
                  <a:srgbClr val="FF0000"/>
                </a:solidFill>
              </a:rPr>
              <a:t>ком </a:t>
            </a:r>
            <a:r>
              <a:rPr lang="ru-RU" dirty="0"/>
              <a:t>слагают стихи и песни?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3074" name="Picture 2" descr="C:\Users\Ирина\Desktop\картинки\Фото03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1560" y="1916832"/>
            <a:ext cx="351130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7323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Чем схожи и чем отличаются?»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628800"/>
            <a:ext cx="4191000" cy="47244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вертолет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396044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17" y="2132856"/>
            <a:ext cx="422078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174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Дидактическая игра «Назови военную технику</a:t>
            </a:r>
            <a:r>
              <a:rPr lang="ru-RU" sz="2000" dirty="0">
                <a:effectLst/>
              </a:rPr>
              <a:t>»</a:t>
            </a:r>
            <a:endParaRPr lang="ru-RU" sz="2000" dirty="0"/>
          </a:p>
        </p:txBody>
      </p:sp>
      <p:pic>
        <p:nvPicPr>
          <p:cNvPr id="5" name="Picture 2" descr="C:\Users\Ирина\Desktop\картинки\Фото03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5241" y="1611103"/>
            <a:ext cx="3925044" cy="424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72816"/>
            <a:ext cx="43434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6724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484" y="5517232"/>
            <a:ext cx="8458200" cy="5207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И горят цветы памяти по всей земле русской. В памятные дни, а особенно в День Победы, люди несут живые цветы к памятникам погибших воинов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Вечно </a:t>
            </a:r>
            <a:r>
              <a:rPr lang="ru-RU" sz="2400" dirty="0"/>
              <a:t>– это </a:t>
            </a:r>
            <a:r>
              <a:rPr lang="ru-RU" sz="2400" dirty="0" smtClean="0"/>
              <a:t>всегда</a:t>
            </a:r>
            <a:r>
              <a:rPr lang="ru-RU" sz="2400" dirty="0"/>
              <a:t>. И горит вечный огонь, чтобы наше сердце было горячим, чтобы мы всегда помнили о тех, кто погиб и принес победу на нашу землю</a:t>
            </a:r>
            <a:r>
              <a:rPr lang="ru-RU" sz="2800" dirty="0"/>
              <a:t>.</a:t>
            </a:r>
          </a:p>
          <a:p>
            <a:endParaRPr lang="ru-RU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56" y="764704"/>
            <a:ext cx="5112568" cy="414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3783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Александровский </a:t>
            </a:r>
            <a:r>
              <a:rPr lang="ru-RU" sz="3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сад, могила неизвестному </a:t>
            </a: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солдату</a:t>
            </a:r>
            <a:r>
              <a:rPr lang="ru-RU" sz="3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1988840"/>
            <a:ext cx="635158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7689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Помнят люди павших героев и носят на груди Георгиевские ленточки, цвет которых символизирует дым и огонь сражений.</a:t>
            </a:r>
            <a:b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Георгиевская лента – это отвага, ум и благородство русских воинов.</a:t>
            </a:r>
            <a:b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Через века, через года, - помните!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тех, кто уже не придет никогда, - помните!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Люди! Покуда сердца стучатся, - помните!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Какою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ценой завоевано счастье, - пожалуйста, помните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(Р. Рождественский)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МАМА\ИЗОБРАЖЕНИЕ\84889335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00808"/>
            <a:ext cx="4343400" cy="389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4203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Что такое -  мир? 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…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пришел мир на нашу землю.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1945 года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прогремел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САЛЮТ РАДОСТИ!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САЛЮТ СПРАВЕДЛИВОСТИ!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САЛЮТ ПОБЕДЫ!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МАМА\ИЗОБРАЖЕНИЕ\588728988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66900"/>
            <a:ext cx="41910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3745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335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Муниципальное дошкольное образовательное учреждение детский сад комбинированного вида №12 МО Ейский район  Жеребцова Ирина Павловна, воспитатель</vt:lpstr>
      <vt:lpstr>Дидактическая  игра «Скажи, сколько?»</vt:lpstr>
      <vt:lpstr>Дидактическая игра «Кто служит в армии?» </vt:lpstr>
      <vt:lpstr> Дидактическая игра   «Чем схожи и чем отличаются?» </vt:lpstr>
      <vt:lpstr>Дидактическая игра «Назови военную технику»</vt:lpstr>
      <vt:lpstr>И горят цветы памяти по всей земле русской. В памятные дни, а особенно в День Победы, люди несут живые цветы к памятникам погибших воинов </vt:lpstr>
      <vt:lpstr>   Александровский сад, могила неизвестному солдату  </vt:lpstr>
      <vt:lpstr>Помнят люди павших героев и носят на груди Георгиевские ленточки, цвет которых символизирует дым и огонь сражений. Георгиевская лента – это отвага, ум и благородство русских воинов. </vt:lpstr>
      <vt:lpstr> - Что такое -  мир?  </vt:lpstr>
      <vt:lpstr>Я желаю вам счастья и добра, мирного неба над головой!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№12 МО Ейский район Жеребцова Ирина Павловна, воспитатель</dc:title>
  <dc:creator>Ирина</dc:creator>
  <cp:lastModifiedBy>Ирина</cp:lastModifiedBy>
  <cp:revision>36</cp:revision>
  <dcterms:created xsi:type="dcterms:W3CDTF">2015-03-13T10:14:54Z</dcterms:created>
  <dcterms:modified xsi:type="dcterms:W3CDTF">2015-03-15T20:36:31Z</dcterms:modified>
</cp:coreProperties>
</file>